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</p:sldIdLst>
  <p:notesMasterIdLst>
    <p:notesMasterId r:id="rId2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notesMaster" Target="notesMasters/notesMaster1.xml"/><Relationship Id="rId225" Type="http://schemas.openxmlformats.org/officeDocument/2006/relationships/presProps" Target="presProps.xml"/><Relationship Id="rId226" Type="http://schemas.openxmlformats.org/officeDocument/2006/relationships/viewProps" Target="viewProps.xml"/><Relationship Id="rId227" Type="http://schemas.openxmlformats.org/officeDocument/2006/relationships/theme" Target="theme/theme1.xml"/><Relationship Id="rId2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1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2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3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4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5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6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8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1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19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1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22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2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3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4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5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6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8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abhishekkumar/Downloads/VS Code/Webinar PPT/3/screenshots-2026-01-10T09-04-13-272Z/slide-09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222</Slides>
  <Notes>222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2026-01-10T09:05:18Z</dcterms:created>
  <dcterms:modified xsi:type="dcterms:W3CDTF">2026-01-10T09:05:18Z</dcterms:modified>
</cp:coreProperties>
</file>